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60" r:id="rId2"/>
    <p:sldId id="289" r:id="rId3"/>
    <p:sldId id="272" r:id="rId4"/>
    <p:sldId id="262" r:id="rId5"/>
    <p:sldId id="273" r:id="rId6"/>
    <p:sldId id="274" r:id="rId7"/>
    <p:sldId id="275" r:id="rId8"/>
    <p:sldId id="263" r:id="rId9"/>
    <p:sldId id="280" r:id="rId10"/>
    <p:sldId id="281" r:id="rId11"/>
    <p:sldId id="282" r:id="rId12"/>
    <p:sldId id="283" r:id="rId13"/>
    <p:sldId id="284" r:id="rId14"/>
    <p:sldId id="285" r:id="rId15"/>
    <p:sldId id="279" r:id="rId16"/>
    <p:sldId id="264" r:id="rId17"/>
    <p:sldId id="287" r:id="rId18"/>
    <p:sldId id="28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8" autoAdjust="0"/>
    <p:restoredTop sz="76065" autoAdjust="0"/>
  </p:normalViewPr>
  <p:slideViewPr>
    <p:cSldViewPr snapToGrid="0">
      <p:cViewPr varScale="1">
        <p:scale>
          <a:sx n="71" d="100"/>
          <a:sy n="71" d="100"/>
        </p:scale>
        <p:origin x="377" y="38"/>
      </p:cViewPr>
      <p:guideLst/>
    </p:cSldViewPr>
  </p:slideViewPr>
  <p:outlineViewPr>
    <p:cViewPr>
      <p:scale>
        <a:sx n="33" d="100"/>
        <a:sy n="33" d="100"/>
      </p:scale>
      <p:origin x="0" y="-75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95C48-40B3-414D-B9A1-3E7723D2D807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7C3352-D692-4D9A-BD7A-3DB79F24EA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5698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evie_Wonder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C3352-D692-4D9A-BD7A-3DB79F24EA2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138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The Rolling Stones</a:t>
            </a:r>
            <a:r>
              <a:rPr lang="en-US" dirty="0" smtClean="0"/>
              <a:t> are an English rock band formed in London in 1962. </a:t>
            </a:r>
            <a:endParaRPr lang="en-US" b="1" dirty="0" smtClean="0">
              <a:hlinkClick r:id="rId3"/>
            </a:endParaRPr>
          </a:p>
          <a:p>
            <a:endParaRPr lang="en-US" b="1" dirty="0" smtClean="0">
              <a:hlinkClick r:id="rId3"/>
            </a:endParaRPr>
          </a:p>
          <a:p>
            <a:r>
              <a:rPr lang="en-US" b="1" dirty="0" smtClean="0">
                <a:hlinkClick r:id="rId3"/>
              </a:rPr>
              <a:t>Stevie Wonder</a:t>
            </a:r>
            <a:r>
              <a:rPr lang="en-US" dirty="0" smtClean="0">
                <a:hlinkClick r:id="rId3"/>
              </a:rPr>
              <a:t>, is an American singer-songwriter, who is credited as a pioneer and influence by musicians across a range of genres that include rhythm and blues, pop, soul, gospel, funk, and jazz.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C3352-D692-4D9A-BD7A-3DB79F24EA2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545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A150-3150-4189-B3CF-5477ACB3F463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AF52B-AF53-499C-996B-C622B10C9ED5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6B61A-70B2-4BC9-991A-D0957EFA251F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7765F-DA3F-47DA-A113-B007BC74193A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6439-DDF6-4D9A-B362-D3B57B9C44C3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F7C5-F489-4EDA-A199-4C3E51CAF3AC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AF061-6355-4B47-8433-2768C9387B68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064E-3490-46B8-85DE-BF254CF7AA20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39A0C-3A48-4765-848B-FDA7C971D811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D7C6D-0A67-4CFF-99D4-769B33E01872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475CF-E809-429F-B863-6BCA4BBB886E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921B-1411-4DA3-BD0C-E755E8F44179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CC63E-2901-429A-B39B-470B54742A0C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85634-45DC-4E9B-B75D-4BBF6C7B1859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7C178-25D2-4EE7-8229-DEA8F80BFF11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A4AF6-BC5D-41E9-BA4D-420A84621748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B5C49-D8DF-4B48-A497-FC24A0697445}" type="datetime1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46107" y="1045997"/>
            <a:ext cx="7766936" cy="1646302"/>
          </a:xfrm>
        </p:spPr>
        <p:txBody>
          <a:bodyPr/>
          <a:lstStyle/>
          <a:p>
            <a:r>
              <a:rPr lang="fr-FR" dirty="0" smtClean="0"/>
              <a:t>Album </a:t>
            </a:r>
            <a:r>
              <a:rPr lang="fr-FR" dirty="0" err="1" smtClean="0"/>
              <a:t>era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50610" y="2692299"/>
            <a:ext cx="7766936" cy="1661987"/>
          </a:xfrm>
        </p:spPr>
        <p:txBody>
          <a:bodyPr>
            <a:normAutofit/>
          </a:bodyPr>
          <a:lstStyle/>
          <a:p>
            <a:r>
              <a:rPr lang="fr-FR" dirty="0" err="1" smtClean="0"/>
              <a:t>MSc</a:t>
            </a:r>
            <a:r>
              <a:rPr lang="fr-FR" dirty="0" smtClean="0"/>
              <a:t> Data science and AI, Université Nice Côte d’Azur</a:t>
            </a:r>
          </a:p>
          <a:p>
            <a:r>
              <a:rPr lang="fr-FR" dirty="0" smtClean="0"/>
              <a:t>Data </a:t>
            </a:r>
            <a:r>
              <a:rPr lang="fr-FR" dirty="0" err="1" smtClean="0"/>
              <a:t>visualization</a:t>
            </a:r>
            <a:r>
              <a:rPr lang="fr-FR" dirty="0" smtClean="0"/>
              <a:t> final </a:t>
            </a:r>
            <a:r>
              <a:rPr lang="fr-FR" dirty="0" err="1" smtClean="0"/>
              <a:t>project</a:t>
            </a:r>
            <a:endParaRPr lang="fr-FR" dirty="0" smtClean="0"/>
          </a:p>
          <a:p>
            <a:r>
              <a:rPr lang="fr-FR" dirty="0" err="1" smtClean="0"/>
              <a:t>Advisor</a:t>
            </a:r>
            <a:r>
              <a:rPr lang="fr-FR" dirty="0" smtClean="0"/>
              <a:t>: Macro Winkler</a:t>
            </a:r>
          </a:p>
          <a:p>
            <a:r>
              <a:rPr lang="fr-FR" dirty="0" err="1" smtClean="0"/>
              <a:t>Student</a:t>
            </a:r>
            <a:r>
              <a:rPr lang="fr-FR" dirty="0" smtClean="0"/>
              <a:t>: NGUYEN </a:t>
            </a:r>
            <a:r>
              <a:rPr lang="fr-FR" dirty="0" err="1" smtClean="0"/>
              <a:t>Huyen</a:t>
            </a:r>
            <a:r>
              <a:rPr lang="fr-FR" dirty="0" smtClean="0"/>
              <a:t> </a:t>
            </a:r>
            <a:r>
              <a:rPr lang="fr-FR" dirty="0" err="1" smtClean="0"/>
              <a:t>Trang</a:t>
            </a:r>
            <a:r>
              <a:rPr lang="fr-FR" dirty="0" smtClean="0"/>
              <a:t> and BHAT </a:t>
            </a:r>
            <a:r>
              <a:rPr lang="fr-FR" dirty="0" err="1" smtClean="0"/>
              <a:t>Anjana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545" y="1552575"/>
            <a:ext cx="9012555" cy="3880485"/>
          </a:xfrm>
        </p:spPr>
        <p:txBody>
          <a:bodyPr/>
          <a:lstStyle/>
          <a:p>
            <a:r>
              <a:rPr lang="en-US" sz="2800"/>
              <a:t>Step 2: Data Transformation</a:t>
            </a:r>
          </a:p>
        </p:txBody>
      </p:sp>
      <p:pic>
        <p:nvPicPr>
          <p:cNvPr id="5" name="Content Placeholder 4" descr="code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35710" y="2385695"/>
            <a:ext cx="8555355" cy="1087120"/>
          </a:xfrm>
          <a:prstGeom prst="rect">
            <a:avLst/>
          </a:prstGeom>
        </p:spPr>
      </p:pic>
      <p:pic>
        <p:nvPicPr>
          <p:cNvPr id="6" name="Picture 5" descr="code5"/>
          <p:cNvPicPr>
            <a:picLocks noChangeAspect="1"/>
          </p:cNvPicPr>
          <p:nvPr/>
        </p:nvPicPr>
        <p:blipFill>
          <a:blip r:embed="rId3"/>
          <a:srcRect b="83188"/>
          <a:stretch>
            <a:fillRect/>
          </a:stretch>
        </p:blipFill>
        <p:spPr>
          <a:xfrm>
            <a:off x="1235710" y="3472815"/>
            <a:ext cx="8555355" cy="1167765"/>
          </a:xfrm>
          <a:prstGeom prst="rect">
            <a:avLst/>
          </a:prstGeom>
        </p:spPr>
      </p:pic>
      <p:pic>
        <p:nvPicPr>
          <p:cNvPr id="7" name="Picture 6" descr="code6"/>
          <p:cNvPicPr>
            <a:picLocks noChangeAspect="1"/>
          </p:cNvPicPr>
          <p:nvPr/>
        </p:nvPicPr>
        <p:blipFill>
          <a:blip r:embed="rId4"/>
          <a:srcRect b="82335"/>
          <a:stretch>
            <a:fillRect/>
          </a:stretch>
        </p:blipFill>
        <p:spPr>
          <a:xfrm>
            <a:off x="1235710" y="4742815"/>
            <a:ext cx="8555355" cy="1044575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488759"/>
            <a:ext cx="4184035" cy="3880772"/>
          </a:xfrm>
        </p:spPr>
        <p:txBody>
          <a:bodyPr/>
          <a:lstStyle/>
          <a:p>
            <a:r>
              <a:rPr lang="en-US" sz="2800"/>
              <a:t>Step 3: Export Dataset</a:t>
            </a:r>
          </a:p>
        </p:txBody>
      </p:sp>
      <p:pic>
        <p:nvPicPr>
          <p:cNvPr id="5" name="Content Placeholder 4" descr="code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25195" y="2132965"/>
            <a:ext cx="8916670" cy="831850"/>
          </a:xfrm>
          <a:prstGeom prst="rect">
            <a:avLst/>
          </a:prstGeom>
        </p:spPr>
      </p:pic>
      <p:pic>
        <p:nvPicPr>
          <p:cNvPr id="6" name="Picture 5" descr="view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95" y="3167380"/>
            <a:ext cx="8978265" cy="307848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545" y="1489075"/>
            <a:ext cx="8596630" cy="3880485"/>
          </a:xfrm>
        </p:spPr>
        <p:txBody>
          <a:bodyPr/>
          <a:lstStyle/>
          <a:p>
            <a:r>
              <a:rPr lang="en-US" sz="2800"/>
              <a:t>Step 4: Import Dataset in Power BI</a:t>
            </a:r>
          </a:p>
        </p:txBody>
      </p:sp>
      <p:pic>
        <p:nvPicPr>
          <p:cNvPr id="5" name="Content Placeholder 4" descr="power bi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30755" y="2454910"/>
            <a:ext cx="5806440" cy="325501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545" y="1488440"/>
            <a:ext cx="8687435" cy="3880485"/>
          </a:xfrm>
        </p:spPr>
        <p:txBody>
          <a:bodyPr/>
          <a:lstStyle/>
          <a:p>
            <a:r>
              <a:rPr lang="en-US" sz="2800"/>
              <a:t>Step 5: Query in Power BI </a:t>
            </a:r>
          </a:p>
        </p:txBody>
      </p:sp>
      <p:pic>
        <p:nvPicPr>
          <p:cNvPr id="5" name="Content Placeholder 4" descr="bi1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b="48086"/>
          <a:stretch>
            <a:fillRect/>
          </a:stretch>
        </p:blipFill>
        <p:spPr>
          <a:xfrm>
            <a:off x="1702435" y="2156460"/>
            <a:ext cx="7196455" cy="723265"/>
          </a:xfrm>
          <a:prstGeom prst="rect">
            <a:avLst/>
          </a:prstGeom>
        </p:spPr>
      </p:pic>
      <p:pic>
        <p:nvPicPr>
          <p:cNvPr id="6" name="Picture 5" descr="bi2"/>
          <p:cNvPicPr>
            <a:picLocks noChangeAspect="1"/>
          </p:cNvPicPr>
          <p:nvPr/>
        </p:nvPicPr>
        <p:blipFill>
          <a:blip r:embed="rId3"/>
          <a:srcRect b="45708"/>
          <a:stretch>
            <a:fillRect/>
          </a:stretch>
        </p:blipFill>
        <p:spPr>
          <a:xfrm>
            <a:off x="1703070" y="3105150"/>
            <a:ext cx="7195820" cy="506095"/>
          </a:xfrm>
          <a:prstGeom prst="rect">
            <a:avLst/>
          </a:prstGeom>
        </p:spPr>
      </p:pic>
      <p:pic>
        <p:nvPicPr>
          <p:cNvPr id="7" name="Picture 6" descr="bi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070" y="3673475"/>
            <a:ext cx="7195820" cy="657860"/>
          </a:xfrm>
          <a:prstGeom prst="rect">
            <a:avLst/>
          </a:prstGeom>
        </p:spPr>
      </p:pic>
      <p:pic>
        <p:nvPicPr>
          <p:cNvPr id="8" name="Picture 7" descr="bi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070" y="4331335"/>
            <a:ext cx="7195820" cy="726440"/>
          </a:xfrm>
          <a:prstGeom prst="rect">
            <a:avLst/>
          </a:prstGeom>
        </p:spPr>
      </p:pic>
      <p:pic>
        <p:nvPicPr>
          <p:cNvPr id="10" name="Picture 9" descr="bi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2435" y="5219700"/>
            <a:ext cx="7324090" cy="139827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488124"/>
            <a:ext cx="4184035" cy="3880772"/>
          </a:xfrm>
        </p:spPr>
        <p:txBody>
          <a:bodyPr/>
          <a:lstStyle/>
          <a:p>
            <a:r>
              <a:rPr lang="en-US" sz="2800"/>
              <a:t>Step 6: Visualization</a:t>
            </a:r>
          </a:p>
        </p:txBody>
      </p:sp>
      <p:pic>
        <p:nvPicPr>
          <p:cNvPr id="5" name="Content Placeholder 4" descr="visualProgress_Tra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00275" y="2160905"/>
            <a:ext cx="7347585" cy="459232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Processing</a:t>
            </a:r>
          </a:p>
        </p:txBody>
      </p:sp>
      <p:pic>
        <p:nvPicPr>
          <p:cNvPr id="4" name="Content Placeholder 3" descr="flow-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4515" y="1228725"/>
            <a:ext cx="5607685" cy="5370195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67105" y="286385"/>
            <a:ext cx="7766685" cy="1774190"/>
          </a:xfrm>
        </p:spPr>
        <p:txBody>
          <a:bodyPr/>
          <a:lstStyle/>
          <a:p>
            <a:pPr algn="l"/>
            <a:r>
              <a:rPr lang="fr-FR" dirty="0" smtClean="0"/>
              <a:t>Data </a:t>
            </a:r>
            <a:r>
              <a:rPr lang="en-US" altLang="fr-FR" dirty="0" err="1" smtClean="0"/>
              <a:t>Visual Mapping-Anjana</a:t>
            </a:r>
          </a:p>
        </p:txBody>
      </p:sp>
      <p:pic>
        <p:nvPicPr>
          <p:cNvPr id="4" name="Picture 3" descr="flow2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85" y="2060575"/>
            <a:ext cx="7910830" cy="4797425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67105" y="286385"/>
            <a:ext cx="7766685" cy="1774190"/>
          </a:xfrm>
        </p:spPr>
        <p:txBody>
          <a:bodyPr/>
          <a:lstStyle/>
          <a:p>
            <a:pPr algn="l"/>
            <a:r>
              <a:rPr lang="fr-FR" dirty="0" smtClean="0"/>
              <a:t>Data </a:t>
            </a:r>
            <a:r>
              <a:rPr lang="en-US" altLang="fr-FR" dirty="0" err="1" smtClean="0"/>
              <a:t>Visual Mapping-Huyen Trang</a:t>
            </a:r>
          </a:p>
        </p:txBody>
      </p:sp>
      <p:pic>
        <p:nvPicPr>
          <p:cNvPr id="3" name="Picture 2" descr="flow2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2060575"/>
            <a:ext cx="7435850" cy="477901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545" y="2262505"/>
            <a:ext cx="8596630" cy="2618740"/>
          </a:xfrm>
        </p:spPr>
        <p:txBody>
          <a:bodyPr/>
          <a:lstStyle/>
          <a:p>
            <a:r>
              <a:rPr lang="en-US" sz="6600"/>
              <a:t>Let’s Visualize the data...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3482" y="1546978"/>
            <a:ext cx="8596668" cy="3880773"/>
          </a:xfrm>
        </p:spPr>
        <p:txBody>
          <a:bodyPr>
            <a:normAutofit/>
          </a:bodyPr>
          <a:lstStyle/>
          <a:p>
            <a:r>
              <a:rPr lang="fr-FR" sz="2800" dirty="0" smtClean="0"/>
              <a:t>Introduction</a:t>
            </a:r>
          </a:p>
          <a:p>
            <a:r>
              <a:rPr lang="fr-FR" sz="2800" dirty="0" smtClean="0"/>
              <a:t>Data </a:t>
            </a:r>
            <a:r>
              <a:rPr lang="fr-FR" sz="2800" dirty="0" err="1" smtClean="0"/>
              <a:t>processing</a:t>
            </a:r>
            <a:endParaRPr lang="fr-FR" sz="2800" dirty="0" smtClean="0"/>
          </a:p>
          <a:p>
            <a:r>
              <a:rPr lang="fr-FR" sz="2800" dirty="0" smtClean="0"/>
              <a:t>Data </a:t>
            </a:r>
            <a:r>
              <a:rPr lang="fr-FR" sz="2800" dirty="0" err="1" smtClean="0"/>
              <a:t>visual</a:t>
            </a:r>
            <a:r>
              <a:rPr lang="fr-FR" sz="2800" dirty="0" smtClean="0"/>
              <a:t> </a:t>
            </a:r>
            <a:r>
              <a:rPr lang="fr-FR" sz="2800" dirty="0" err="1" smtClean="0"/>
              <a:t>mapping</a:t>
            </a:r>
            <a:endParaRPr lang="fr-FR" sz="2800" dirty="0" smtClean="0"/>
          </a:p>
          <a:p>
            <a:r>
              <a:rPr lang="fr-FR" sz="2800" dirty="0" smtClean="0"/>
              <a:t>Data </a:t>
            </a:r>
            <a:r>
              <a:rPr lang="fr-FR" sz="2800" dirty="0" err="1" smtClean="0"/>
              <a:t>visualization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86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67135" y="479940"/>
            <a:ext cx="7766936" cy="800220"/>
          </a:xfrm>
        </p:spPr>
        <p:txBody>
          <a:bodyPr/>
          <a:lstStyle/>
          <a:p>
            <a:pPr algn="l"/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67135" y="1280160"/>
            <a:ext cx="7766936" cy="1096899"/>
          </a:xfrm>
        </p:spPr>
        <p:txBody>
          <a:bodyPr/>
          <a:lstStyle/>
          <a:p>
            <a:pPr algn="l"/>
            <a:r>
              <a:rPr lang="fr-FR" dirty="0" smtClean="0"/>
              <a:t>1. </a:t>
            </a:r>
            <a:r>
              <a:rPr lang="fr-FR" dirty="0" err="1" smtClean="0"/>
              <a:t>Idea</a:t>
            </a:r>
            <a:r>
              <a:rPr lang="fr-FR" dirty="0" smtClean="0"/>
              <a:t> </a:t>
            </a:r>
            <a:r>
              <a:rPr lang="fr-FR" dirty="0" err="1" smtClean="0"/>
              <a:t>context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59" y="1828609"/>
            <a:ext cx="2520663" cy="173216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 flipH="1">
            <a:off x="706307" y="3741861"/>
            <a:ext cx="242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1950s: </a:t>
            </a:r>
            <a:r>
              <a:rPr lang="fr-FR" dirty="0" err="1" smtClean="0"/>
              <a:t>Pre-history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626" y="1828609"/>
            <a:ext cx="2649199" cy="173216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 flipH="1">
            <a:off x="3952893" y="3741861"/>
            <a:ext cx="244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1960s: Rock </a:t>
            </a:r>
            <a:r>
              <a:rPr lang="fr-FR" dirty="0" err="1" smtClean="0"/>
              <a:t>era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697" y="1828608"/>
            <a:ext cx="1515096" cy="173837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 flipH="1">
            <a:off x="7274697" y="3736103"/>
            <a:ext cx="218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1970s: Golden </a:t>
            </a:r>
            <a:r>
              <a:rPr lang="fr-FR" dirty="0" err="1" smtClean="0"/>
              <a:t>era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97" y="4467497"/>
            <a:ext cx="2543525" cy="1730538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313332" y="6270171"/>
            <a:ext cx="321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1980s-1990s: CD </a:t>
            </a:r>
            <a:r>
              <a:rPr lang="fr-FR" dirty="0"/>
              <a:t>a</a:t>
            </a:r>
            <a:r>
              <a:rPr lang="fr-FR" dirty="0" smtClean="0"/>
              <a:t>nd </a:t>
            </a:r>
            <a:r>
              <a:rPr lang="fr-FR" dirty="0" err="1" smtClean="0"/>
              <a:t>cassetts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378" y="4292277"/>
            <a:ext cx="1376450" cy="1833152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3847302" y="6270171"/>
            <a:ext cx="265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2000s: Pop and </a:t>
            </a:r>
            <a:r>
              <a:rPr lang="fr-FR" dirty="0" err="1" smtClean="0"/>
              <a:t>urban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897" y="4335850"/>
            <a:ext cx="2915192" cy="1641314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6823923" y="6207579"/>
            <a:ext cx="4963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2010s-present: Streaming </a:t>
            </a:r>
            <a:r>
              <a:rPr lang="fr-FR" dirty="0" err="1" smtClean="0"/>
              <a:t>era</a:t>
            </a:r>
            <a:endParaRPr lang="fr-FR" dirty="0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67135" y="479940"/>
            <a:ext cx="7766936" cy="800220"/>
          </a:xfrm>
        </p:spPr>
        <p:txBody>
          <a:bodyPr/>
          <a:lstStyle/>
          <a:p>
            <a:pPr algn="l"/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67135" y="1280160"/>
            <a:ext cx="7766936" cy="1096899"/>
          </a:xfrm>
        </p:spPr>
        <p:txBody>
          <a:bodyPr/>
          <a:lstStyle/>
          <a:p>
            <a:pPr algn="l"/>
            <a:r>
              <a:rPr lang="fr-FR" dirty="0" smtClean="0"/>
              <a:t>2. </a:t>
            </a:r>
            <a:r>
              <a:rPr lang="fr-FR" dirty="0"/>
              <a:t>Target </a:t>
            </a:r>
            <a:r>
              <a:rPr lang="fr-FR" dirty="0" err="1"/>
              <a:t>users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67135" y="479940"/>
            <a:ext cx="7766936" cy="800220"/>
          </a:xfrm>
        </p:spPr>
        <p:txBody>
          <a:bodyPr/>
          <a:lstStyle/>
          <a:p>
            <a:pPr algn="l"/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67135" y="1280160"/>
            <a:ext cx="7766936" cy="1096899"/>
          </a:xfrm>
        </p:spPr>
        <p:txBody>
          <a:bodyPr/>
          <a:lstStyle/>
          <a:p>
            <a:pPr algn="l"/>
            <a:r>
              <a:rPr lang="fr-FR" dirty="0" smtClean="0"/>
              <a:t>2. </a:t>
            </a:r>
            <a:r>
              <a:rPr lang="fr-FR" dirty="0"/>
              <a:t>Target </a:t>
            </a:r>
            <a:r>
              <a:rPr lang="fr-FR" dirty="0" err="1"/>
              <a:t>users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5" y="2648642"/>
            <a:ext cx="3122023" cy="2231206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67135" y="479940"/>
            <a:ext cx="7766936" cy="800220"/>
          </a:xfrm>
        </p:spPr>
        <p:txBody>
          <a:bodyPr/>
          <a:lstStyle/>
          <a:p>
            <a:pPr algn="l"/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67135" y="1280160"/>
            <a:ext cx="7766936" cy="1096899"/>
          </a:xfrm>
        </p:spPr>
        <p:txBody>
          <a:bodyPr/>
          <a:lstStyle/>
          <a:p>
            <a:pPr algn="l"/>
            <a:r>
              <a:rPr lang="fr-FR" dirty="0" smtClean="0"/>
              <a:t>2. </a:t>
            </a:r>
            <a:r>
              <a:rPr lang="fr-FR" dirty="0"/>
              <a:t>Target </a:t>
            </a:r>
            <a:r>
              <a:rPr lang="fr-FR" dirty="0" err="1"/>
              <a:t>users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5" y="2648642"/>
            <a:ext cx="3122023" cy="223120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185" y="1358872"/>
            <a:ext cx="3039363" cy="2036373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67135" y="479940"/>
            <a:ext cx="7766936" cy="800220"/>
          </a:xfrm>
        </p:spPr>
        <p:txBody>
          <a:bodyPr/>
          <a:lstStyle/>
          <a:p>
            <a:pPr algn="l"/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67135" y="1280160"/>
            <a:ext cx="7766936" cy="1096899"/>
          </a:xfrm>
        </p:spPr>
        <p:txBody>
          <a:bodyPr/>
          <a:lstStyle/>
          <a:p>
            <a:pPr algn="l"/>
            <a:r>
              <a:rPr lang="fr-FR" dirty="0" smtClean="0"/>
              <a:t>2. </a:t>
            </a:r>
            <a:r>
              <a:rPr lang="fr-FR" dirty="0"/>
              <a:t>Target </a:t>
            </a:r>
            <a:r>
              <a:rPr lang="fr-FR" dirty="0" err="1"/>
              <a:t>users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5" y="2648642"/>
            <a:ext cx="3122023" cy="223120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185" y="1358872"/>
            <a:ext cx="3039363" cy="203637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902" y="4688477"/>
            <a:ext cx="5080000" cy="1905000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67135" y="479940"/>
            <a:ext cx="7766936" cy="800220"/>
          </a:xfrm>
        </p:spPr>
        <p:txBody>
          <a:bodyPr/>
          <a:lstStyle/>
          <a:p>
            <a:pPr algn="l"/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67135" y="1280160"/>
            <a:ext cx="7766936" cy="539931"/>
          </a:xfrm>
        </p:spPr>
        <p:txBody>
          <a:bodyPr/>
          <a:lstStyle/>
          <a:p>
            <a:pPr algn="l"/>
            <a:r>
              <a:rPr lang="fr-FR" dirty="0" smtClean="0"/>
              <a:t>3. </a:t>
            </a:r>
            <a:r>
              <a:rPr lang="fr-FR" dirty="0" err="1" smtClean="0"/>
              <a:t>Dataset</a:t>
            </a:r>
            <a:endParaRPr lang="fr-FR" dirty="0" smtClean="0"/>
          </a:p>
          <a:p>
            <a:pPr algn="l"/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35" y="1934369"/>
            <a:ext cx="8077200" cy="434990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545" y="1512570"/>
            <a:ext cx="9549130" cy="4528820"/>
          </a:xfrm>
        </p:spPr>
        <p:txBody>
          <a:bodyPr/>
          <a:lstStyle/>
          <a:p>
            <a:r>
              <a:rPr lang="en-US" sz="2800"/>
              <a:t>Step 1: Clean Missing Values</a:t>
            </a:r>
          </a:p>
        </p:txBody>
      </p:sp>
      <p:pic>
        <p:nvPicPr>
          <p:cNvPr id="7" name="Content Placeholder 6" descr="code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78915" y="2245995"/>
            <a:ext cx="8557260" cy="828675"/>
          </a:xfrm>
          <a:prstGeom prst="rect">
            <a:avLst/>
          </a:prstGeom>
        </p:spPr>
      </p:pic>
      <p:pic>
        <p:nvPicPr>
          <p:cNvPr id="8" name="Picture 7" descr="cod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915" y="3033779"/>
            <a:ext cx="8557260" cy="71297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915" y="3821430"/>
            <a:ext cx="8528518" cy="1032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</TotalTime>
  <Words>226</Words>
  <Application>Microsoft Office PowerPoint</Application>
  <PresentationFormat>Grand écran</PresentationFormat>
  <Paragraphs>67</Paragraphs>
  <Slides>18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Trebuchet MS</vt:lpstr>
      <vt:lpstr>Wingdings 3</vt:lpstr>
      <vt:lpstr>Facette</vt:lpstr>
      <vt:lpstr>Album era</vt:lpstr>
      <vt:lpstr>Content</vt:lpstr>
      <vt:lpstr>Introduction</vt:lpstr>
      <vt:lpstr>Introduction</vt:lpstr>
      <vt:lpstr>Introduction</vt:lpstr>
      <vt:lpstr>Introduction</vt:lpstr>
      <vt:lpstr>Introduction</vt:lpstr>
      <vt:lpstr>Introduction</vt:lpstr>
      <vt:lpstr>Data Processing</vt:lpstr>
      <vt:lpstr>Data Processing</vt:lpstr>
      <vt:lpstr>Data Processing</vt:lpstr>
      <vt:lpstr>Data Processing</vt:lpstr>
      <vt:lpstr>Data Processing</vt:lpstr>
      <vt:lpstr>Data Processing</vt:lpstr>
      <vt:lpstr>Data Processing</vt:lpstr>
      <vt:lpstr>Data Visual Mapping-Anjana</vt:lpstr>
      <vt:lpstr>Data Visual Mapping-Huyen Trang</vt:lpstr>
      <vt:lpstr>Let’s Visualize the data...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Album era</dc:title>
  <dc:creator>Anh Tu Ho</dc:creator>
  <cp:lastModifiedBy>ho anh tu</cp:lastModifiedBy>
  <cp:revision>10</cp:revision>
  <dcterms:created xsi:type="dcterms:W3CDTF">2022-12-11T01:35:00Z</dcterms:created>
  <dcterms:modified xsi:type="dcterms:W3CDTF">2022-12-11T21:31:46Z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CF5ECD36F17A4D3FAF62CFA2A83A3CEA</vt:lpwstr>
  </property>
  <property fmtid="{D5CDD505-2E9C-101B-9397-08002B2CF9AE}" pid="3" name="KSOProductBuildVer">
    <vt:lpwstr>1033-11.2.0.11417</vt:lpwstr>
  </property>
</Properties>
</file>